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816" r:id="rId2"/>
  </p:sldMasterIdLst>
  <p:notesMasterIdLst>
    <p:notesMasterId r:id="rId20"/>
  </p:notesMasterIdLst>
  <p:sldIdLst>
    <p:sldId id="271" r:id="rId3"/>
    <p:sldId id="258" r:id="rId4"/>
    <p:sldId id="257" r:id="rId5"/>
    <p:sldId id="260" r:id="rId6"/>
    <p:sldId id="275" r:id="rId7"/>
    <p:sldId id="276" r:id="rId8"/>
    <p:sldId id="259" r:id="rId9"/>
    <p:sldId id="261" r:id="rId10"/>
    <p:sldId id="263" r:id="rId11"/>
    <p:sldId id="266" r:id="rId12"/>
    <p:sldId id="265" r:id="rId13"/>
    <p:sldId id="267" r:id="rId14"/>
    <p:sldId id="268" r:id="rId15"/>
    <p:sldId id="272" r:id="rId16"/>
    <p:sldId id="273" r:id="rId17"/>
    <p:sldId id="274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31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B7EBE-6D8B-4703-B63C-32AEF5DC8873}" type="datetimeFigureOut">
              <a:rPr lang="ru-RU" smtClean="0"/>
              <a:t>04.02.2022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40FED1-159A-4DA4-96D3-791F646E27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141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0FED1-159A-4DA4-96D3-791F646E278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893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0FED1-159A-4DA4-96D3-791F646E278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903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2/4/2022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9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4.pn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jpe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gif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7" Type="http://schemas.openxmlformats.org/officeDocument/2006/relationships/image" Target="../media/image45.jpe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7" Type="http://schemas.openxmlformats.org/officeDocument/2006/relationships/image" Target="../media/image50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72.gif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5143504" y="1142985"/>
            <a:ext cx="3697124" cy="1459932"/>
          </a:xfrm>
          <a:prstGeom prst="rect">
            <a:avLst/>
          </a:prstGeom>
        </p:spPr>
        <p:txBody>
          <a:bodyPr lIns="65306" tIns="32653" rIns="65306" bIns="32653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620689"/>
            <a:ext cx="8676580" cy="1112392"/>
          </a:xfrm>
          <a:prstGeom prst="rect">
            <a:avLst/>
          </a:prstGeom>
        </p:spPr>
        <p:txBody>
          <a:bodyPr wrap="square" lIns="65306" tIns="32653" rIns="65306" bIns="32653">
            <a:spAutoFit/>
          </a:bodyPr>
          <a:lstStyle/>
          <a:p>
            <a:pPr algn="ctr"/>
            <a:r>
              <a:rPr lang="kk-KZ" sz="2400" b="1" dirty="0">
                <a:solidFill>
                  <a:srgbClr val="0000CC"/>
                </a:solidFill>
              </a:rPr>
              <a:t>                   </a:t>
            </a:r>
            <a:endParaRPr lang="kk-KZ" sz="3600" b="1" dirty="0">
              <a:solidFill>
                <a:srgbClr val="0000CC"/>
              </a:solidFill>
            </a:endParaRPr>
          </a:p>
          <a:p>
            <a:r>
              <a:rPr lang="kk-KZ" sz="4400" b="1" dirty="0">
                <a:solidFill>
                  <a:srgbClr val="0000CC"/>
                </a:solidFill>
              </a:rPr>
              <a:t> </a:t>
            </a:r>
            <a:endParaRPr lang="ru-RU" sz="4400" dirty="0">
              <a:solidFill>
                <a:srgbClr val="0000CC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51520" y="228568"/>
            <a:ext cx="1676326" cy="12716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144385" y="607342"/>
            <a:ext cx="6788908" cy="1470025"/>
          </a:xfrm>
        </p:spPr>
        <p:txBody>
          <a:bodyPr>
            <a:noAutofit/>
          </a:bodyPr>
          <a:lstStyle/>
          <a:p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«Ақмола облысы білім басқармасының Көкшетау қаласы бойынша білім бөлімінің жанындағы Көкшетау қаласының «Нұрай» балабақшасы» мемлекеттік коммуналдық қазыналық кәсіпорыны.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Объект 11" descr="C:\Users\1\Desktop\Жанна Жемисовна\Нурай фасад.jpg"/>
          <p:cNvPicPr>
            <a:picLocks noGrp="1"/>
          </p:cNvPicPr>
          <p:nvPr>
            <p:ph idx="4294967295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876550" y="2276475"/>
            <a:ext cx="6267450" cy="403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103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718">
        <p14:ripple/>
      </p:transition>
    </mc:Choice>
    <mc:Fallback xmlns="">
      <p:transition spd="slow" advTm="107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2304256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2021-2022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жылының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ата-аналар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жиналысы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ontact Us.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17032"/>
            <a:ext cx="3096344" cy="225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8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548680"/>
            <a:ext cx="822960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Тақырыбы: </a:t>
            </a:r>
            <a:r>
              <a:rPr lang="kk-KZ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«Тәрбие отбасынан басталады»</a:t>
            </a:r>
          </a:p>
          <a:p>
            <a:pPr marL="137160" indent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Ата-аналармен бірлесіп алға </a:t>
            </a:r>
            <a:r>
              <a:rPr lang="kk-KZ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қойылған </a:t>
            </a:r>
            <a:r>
              <a:rPr lang="kk-KZ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мақсаттарға жету, бала тәрбиесі мен білім беруді сауатты жүргізе отыра, бала денсаулығын нығайту сақтау қорғау</a:t>
            </a:r>
            <a:r>
              <a:rPr lang="kk-KZ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kk-KZ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Өтетін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:04.02.2022 ж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Өтетін уақыты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13:15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Өтетін орны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Қашықтықта (ZООM плотформасы)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Қатысатындар: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Әкімшілік, ата- аналар комитеті, қамқоршылық кеңес мүшелері,тәрбиешілер,мамандар.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indent="0">
              <a:buNone/>
            </a:pPr>
            <a:endParaRPr lang="kk-KZ" sz="4000" b="1" i="1" u="sng" dirty="0" smtClean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57004">
            <a:off x="7400004" y="4688834"/>
            <a:ext cx="119062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48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923803"/>
            <a:ext cx="952500" cy="1143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618" y="676541"/>
            <a:ext cx="2857500" cy="9144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4"/>
            <a:ext cx="1285875" cy="13144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31699" y="758434"/>
            <a:ext cx="83606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56099" y="627755"/>
            <a:ext cx="7272808" cy="4494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Күн тәртібінде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1.Балабақшада оқу-тәрбие жұмысын ұйымдастыру жолдары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kk-KZ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Меңгеруші Жунусова Ж.Ж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2021-2022 оқу жылының I-жарты жылдығы бойынша мониторинг нәтижесі.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kk-KZ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Әдіскер: Касенова К.З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3.Санитарлық-эпидемиологиялық жағдай туралы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</a:t>
            </a:r>
            <a:r>
              <a:rPr lang="kk-KZ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Медбике: Калиева.З.Т</a:t>
            </a:r>
            <a:r>
              <a:rPr lang="kk-KZ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Қосымша үйірмелер жұмысы туралы.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</a:t>
            </a:r>
            <a:r>
              <a:rPr lang="kk-KZ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Әдіскер </a:t>
            </a:r>
            <a:r>
              <a:rPr lang="kk-KZ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–инноватор: Сакенова 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kk-KZ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5.Ата-аналар төлем ақысы туралы.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31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160" y="404664"/>
            <a:ext cx="7467600" cy="72494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Б</a:t>
            </a:r>
            <a:r>
              <a:rPr lang="kk-KZ" b="1" dirty="0" smtClean="0">
                <a:solidFill>
                  <a:srgbClr val="002060"/>
                </a:solidFill>
              </a:rPr>
              <a:t>іздің жетістіктеріміз!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 descr="C:\Users\user\AppData\Local\Microsoft\Windows\Temporary Internet Files\Content.Word\20211214_15534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95" y="1412775"/>
            <a:ext cx="3779165" cy="2027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AppData\Local\Microsoft\Windows\Temporary Internet Files\Content.Word\20211214_15520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43486"/>
            <a:ext cx="3546850" cy="1996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user\AppData\Local\Microsoft\Windows\Temporary Internet Files\Content.Word\20220203_21493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92" y="3778410"/>
            <a:ext cx="2095500" cy="2458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user\AppData\Local\Microsoft\Windows\Temporary Internet Files\Content.Word\20220203_21491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89040"/>
            <a:ext cx="2304256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user\AppData\Local\Microsoft\Windows\Temporary Internet Files\Content.Word\20220203_214906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005064"/>
            <a:ext cx="2466730" cy="2376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057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5143504" y="1142985"/>
            <a:ext cx="3697124" cy="1459932"/>
          </a:xfrm>
          <a:prstGeom prst="rect">
            <a:avLst/>
          </a:prstGeom>
        </p:spPr>
        <p:txBody>
          <a:bodyPr lIns="65306" tIns="32653" rIns="65306" bIns="32653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447" y="3598983"/>
            <a:ext cx="2571714" cy="30431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267" y="996183"/>
            <a:ext cx="1770804" cy="26198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49" y="758847"/>
            <a:ext cx="1954504" cy="27260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82" y="3677070"/>
            <a:ext cx="2534707" cy="28869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440" y="760659"/>
            <a:ext cx="1899181" cy="247529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092" y="1035629"/>
            <a:ext cx="2015954" cy="25234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340" y="3564527"/>
            <a:ext cx="2144984" cy="297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5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718">
        <p14:ripple/>
      </p:transition>
    </mc:Choice>
    <mc:Fallback xmlns="">
      <p:transition spd="slow" advTm="107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556792"/>
            <a:ext cx="2143125" cy="1485900"/>
          </a:xfrm>
          <a:prstGeom prst="rect">
            <a:avLst/>
          </a:prstGeom>
        </p:spPr>
      </p:pic>
      <p:pic>
        <p:nvPicPr>
          <p:cNvPr id="5" name="MS900069706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5536" y="5877272"/>
            <a:ext cx="609600" cy="60960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73290" y="25517"/>
            <a:ext cx="7467600" cy="1143000"/>
          </a:xfrm>
        </p:spPr>
        <p:txBody>
          <a:bodyPr/>
          <a:lstStyle/>
          <a:p>
            <a:pPr algn="ctr"/>
            <a:r>
              <a:rPr lang="kk-KZ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Дене шынықтыру оқу қызметі </a:t>
            </a:r>
            <a:endParaRPr lang="ru-RU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36" y="3908944"/>
            <a:ext cx="3439616" cy="2577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63662"/>
            <a:ext cx="3596514" cy="2625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60" y="1163662"/>
            <a:ext cx="3439292" cy="2625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935" y="3903975"/>
            <a:ext cx="3443861" cy="2582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464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8" y="32535"/>
            <a:ext cx="7467600" cy="750790"/>
          </a:xfrm>
        </p:spPr>
        <p:txBody>
          <a:bodyPr/>
          <a:lstStyle/>
          <a:p>
            <a:pPr algn="ctr"/>
            <a:r>
              <a:rPr lang="kk-KZ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Балалармен жүргізілетін </a:t>
            </a:r>
            <a:r>
              <a:rPr lang="kk-KZ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жұмыстар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221088"/>
            <a:ext cx="1695450" cy="200025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908720"/>
            <a:ext cx="3456384" cy="2332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2" y="3500627"/>
            <a:ext cx="3168353" cy="2332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082" y="908719"/>
            <a:ext cx="3109383" cy="2332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3111955"/>
            <a:ext cx="2476053" cy="3109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446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7547" y="852075"/>
            <a:ext cx="8229600" cy="1143000"/>
          </a:xfrm>
        </p:spPr>
        <p:txBody>
          <a:bodyPr/>
          <a:lstStyle/>
          <a:p>
            <a:r>
              <a:rPr lang="kk-KZ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Тапсырма</a:t>
            </a:r>
            <a:endParaRPr lang="ru-RU" i="1" dirty="0">
              <a:solidFill>
                <a:schemeClr val="bg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 rot="19153441">
            <a:off x="-1462670" y="1574793"/>
            <a:ext cx="6501408" cy="766498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kk-KZ" sz="32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« Гүлдерді теріп ал»</a:t>
            </a:r>
          </a:p>
          <a:p>
            <a:pPr marL="137160" indent="0" algn="ctr">
              <a:buNone/>
            </a:pPr>
            <a:endParaRPr lang="kk-KZ" sz="3200" b="1" i="1" dirty="0">
              <a:solidFill>
                <a:srgbClr val="002060"/>
              </a:solidFill>
            </a:endParaRPr>
          </a:p>
          <a:p>
            <a:pPr marL="137160" indent="0" algn="ctr">
              <a:buNone/>
            </a:pPr>
            <a:endParaRPr lang="kk-KZ" sz="3200" b="1" i="1" dirty="0" smtClean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3419">
            <a:off x="6912435" y="-208437"/>
            <a:ext cx="2115721" cy="21210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668344" y="5013176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Жақсы дос болама, жаман дос болама?</a:t>
            </a:r>
            <a:endParaRPr lang="ru-RU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602" y="3402308"/>
            <a:ext cx="3978929" cy="2575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02979"/>
            <a:ext cx="3076761" cy="3002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71" y="3420279"/>
            <a:ext cx="3173251" cy="2787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602" y="302979"/>
            <a:ext cx="3394562" cy="2749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964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8555"/>
            <a:ext cx="8229600" cy="1143000"/>
          </a:xfrm>
        </p:spPr>
        <p:txBody>
          <a:bodyPr/>
          <a:lstStyle/>
          <a:p>
            <a:endParaRPr lang="ru-RU" i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5289" y="-819472"/>
            <a:ext cx="3345115" cy="27363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157192"/>
            <a:ext cx="1013867" cy="1013867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842" y="920526"/>
            <a:ext cx="3601446" cy="2486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02955"/>
            <a:ext cx="3863810" cy="2668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880" y="3478290"/>
            <a:ext cx="3863810" cy="2668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176" y="682228"/>
            <a:ext cx="3575778" cy="2469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09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kk-KZ" sz="4000" b="1" i="1" dirty="0" smtClean="0">
                <a:solidFill>
                  <a:srgbClr val="FF0000"/>
                </a:solidFill>
              </a:rPr>
              <a:t>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348954"/>
            <a:ext cx="2143125" cy="14859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4340">
            <a:off x="7156197" y="321740"/>
            <a:ext cx="1786654" cy="1334569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0496"/>
            <a:ext cx="4104456" cy="266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068960"/>
            <a:ext cx="3078342" cy="3219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0496"/>
            <a:ext cx="3635896" cy="272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432364"/>
            <a:ext cx="4067943" cy="2856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04219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4664"/>
            <a:ext cx="3120320" cy="2633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3600" y="17326544"/>
            <a:ext cx="3456917" cy="25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 descr="C:\Users\user\AppData\Local\Microsoft\Windows\Temporary Internet Files\Content.Word\20211108_10393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994" y="639190"/>
            <a:ext cx="37147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user\AppData\Local\Microsoft\Windows\Temporary Internet Files\Content.Word\20211115_16444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84983"/>
            <a:ext cx="3594348" cy="2708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C:\Users\user\AppData\Local\Microsoft\Windows\Temporary Internet Files\Content.Word\20211108_10540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29000"/>
            <a:ext cx="3672408" cy="28066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271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127" y="145837"/>
            <a:ext cx="7467600" cy="750714"/>
          </a:xfrm>
        </p:spPr>
        <p:txBody>
          <a:bodyPr>
            <a:normAutofit/>
          </a:bodyPr>
          <a:lstStyle/>
          <a:p>
            <a:pPr algn="ctr"/>
            <a:r>
              <a:rPr lang="kk-KZ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Үйірме жұмыстары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66" y="903529"/>
            <a:ext cx="3875584" cy="295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557" y="1365068"/>
            <a:ext cx="4038862" cy="249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308" y="3960789"/>
            <a:ext cx="3695833" cy="2532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7426" y="17758592"/>
            <a:ext cx="43503871" cy="24455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 descr="C:\Users\user\AppData\Local\Microsoft\Windows\Temporary Internet Files\Content.Word\20211210_11271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60789"/>
            <a:ext cx="3888432" cy="2421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0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126134"/>
            <a:ext cx="2917941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648"/>
            <a:ext cx="6687149" cy="388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483" y="4140074"/>
            <a:ext cx="4254480" cy="2636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12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ownloads\IMG-20211126-WA009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3600400" cy="2850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user\Desktop\IMG-20211209-WA012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0648"/>
            <a:ext cx="3909814" cy="2607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Desktop\IMG-20211209-WA005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911" y="3238715"/>
            <a:ext cx="3994944" cy="2574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AppData\Local\Microsoft\Windows\Temporary Internet Files\Content.Word\IMG-20220203-WA017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55318"/>
            <a:ext cx="3571875" cy="30706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923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AppData\Local\Microsoft\Windows\Temporary Internet Files\Content.Word\IMG-20220203-WA018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3730625" cy="2797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user\AppData\Local\Microsoft\Windows\Temporary Internet Files\Content.Word\IMG-20220203-WA018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0648"/>
            <a:ext cx="4549775" cy="3411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AppData\Local\Microsoft\Windows\Temporary Internet Files\Content.Word\IMG-20220203-WA017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47" y="3356992"/>
            <a:ext cx="4105275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AppData\Local\Microsoft\Windows\Temporary Internet Files\Content.Word\IMG-20220203-WA017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555" y="3789040"/>
            <a:ext cx="3998616" cy="24646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651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24744"/>
            <a:ext cx="7272808" cy="1143000"/>
          </a:xfrm>
        </p:spPr>
        <p:txBody>
          <a:bodyPr>
            <a:normAutofit fontScale="90000"/>
          </a:bodyPr>
          <a:lstStyle/>
          <a:p>
            <a:r>
              <a:rPr lang="kk-KZ" sz="4400" b="1" i="1" dirty="0" smtClean="0">
                <a:solidFill>
                  <a:srgbClr val="FF0000"/>
                </a:solidFill>
                <a:latin typeface="+mn-lt"/>
              </a:rPr>
              <a:t>Назарларыңызға рахмет!</a:t>
            </a:r>
            <a:endParaRPr lang="ru-RU" sz="44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5086" y="4881934"/>
            <a:ext cx="6538970" cy="923330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Сау болыңыздар!</a:t>
            </a:r>
            <a:endParaRPr lang="ru-RU" sz="54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48264" y="5500464"/>
            <a:ext cx="609600" cy="609600"/>
          </a:xfrm>
          <a:prstGeom prst="rect">
            <a:avLst/>
          </a:prstGeom>
        </p:spPr>
      </p:pic>
      <p:pic>
        <p:nvPicPr>
          <p:cNvPr id="3074" name="Picture 2" descr="C:\Users\user\Desktop\i-36759 (1)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347341"/>
            <a:ext cx="3652441" cy="253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13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</TotalTime>
  <Words>185</Words>
  <Application>Microsoft Office PowerPoint</Application>
  <PresentationFormat>Экран (4:3)</PresentationFormat>
  <Paragraphs>34</Paragraphs>
  <Slides>17</Slides>
  <Notes>2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Calibri</vt:lpstr>
      <vt:lpstr>Century Schoolbook</vt:lpstr>
      <vt:lpstr>Franklin Gothic Book</vt:lpstr>
      <vt:lpstr>Franklin Gothic Medium</vt:lpstr>
      <vt:lpstr>Times New Roman</vt:lpstr>
      <vt:lpstr>Wingdings</vt:lpstr>
      <vt:lpstr>Wingdings 2</vt:lpstr>
      <vt:lpstr>Эркер</vt:lpstr>
      <vt:lpstr>Трек</vt:lpstr>
      <vt:lpstr>«Ақмола облысы білім басқармасының Көкшетау қаласы бойынша білім бөлімінің жанындағы Көкшетау қаласының «Нұрай» балабақшасы» мемлекеттік коммуналдық қазыналық кәсіпорыны.</vt:lpstr>
      <vt:lpstr>2021-2022 оқу жылының № 2 жалпы  ата-аналар жиналысы</vt:lpstr>
      <vt:lpstr>Презентация PowerPoint</vt:lpstr>
      <vt:lpstr>Презентация PowerPoint</vt:lpstr>
      <vt:lpstr>Біздің жетістіктеріміз!</vt:lpstr>
      <vt:lpstr>Презентация PowerPoint</vt:lpstr>
      <vt:lpstr>Дене шынықтыру оқу қызметі </vt:lpstr>
      <vt:lpstr> Балалармен жүргізілетін жұмыстар</vt:lpstr>
      <vt:lpstr>Тапсырма</vt:lpstr>
      <vt:lpstr>Презентация PowerPoint</vt:lpstr>
      <vt:lpstr>Презентация PowerPoint</vt:lpstr>
      <vt:lpstr>Презентация PowerPoint</vt:lpstr>
      <vt:lpstr>Үйірме жұмыстары</vt:lpstr>
      <vt:lpstr>Презентация PowerPoint</vt:lpstr>
      <vt:lpstr>Презентация PowerPoint</vt:lpstr>
      <vt:lpstr>Презентация PowerPoint</vt:lpstr>
      <vt:lpstr>Назарларыңызға рахмет!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Тақырыбы:     «Достық және мен»</dc:title>
  <dc:creator>ADMIN</dc:creator>
  <cp:lastModifiedBy>user</cp:lastModifiedBy>
  <cp:revision>51</cp:revision>
  <dcterms:created xsi:type="dcterms:W3CDTF">2013-01-09T17:21:04Z</dcterms:created>
  <dcterms:modified xsi:type="dcterms:W3CDTF">2022-02-04T10:58:20Z</dcterms:modified>
</cp:coreProperties>
</file>